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DFE3"/>
    <a:srgbClr val="AFA2F7"/>
    <a:srgbClr val="FF9292"/>
    <a:srgbClr val="AEC6CF"/>
    <a:srgbClr val="77D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660"/>
  </p:normalViewPr>
  <p:slideViewPr>
    <p:cSldViewPr snapToGrid="0">
      <p:cViewPr>
        <p:scale>
          <a:sx n="33" d="100"/>
          <a:sy n="33" d="100"/>
        </p:scale>
        <p:origin x="-542" y="-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DDFA7-091F-4C95-8BCB-4734BC8107B5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DA90E-7699-474E-BE36-F7FF54244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8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DA90E-7699-474E-BE36-F7FF54244E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5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94480A-C48F-4B91-9579-CD0867580949}"/>
              </a:ext>
            </a:extLst>
          </p:cNvPr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1858EA-BEA3-4063-9104-07989C5B7B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" y="0"/>
            <a:ext cx="3943350" cy="3943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32A425-DF7D-4DC0-99D5-83A0BF14E168}"/>
              </a:ext>
            </a:extLst>
          </p:cNvPr>
          <p:cNvSpPr/>
          <p:nvPr userDrawn="1"/>
        </p:nvSpPr>
        <p:spPr>
          <a:xfrm>
            <a:off x="0" y="32004000"/>
            <a:ext cx="43891200" cy="9144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5D84C8A-52C6-412A-AE0F-493A056DF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8275" y="914400"/>
            <a:ext cx="38998525" cy="1463675"/>
          </a:xfrm>
        </p:spPr>
        <p:txBody>
          <a:bodyPr>
            <a:normAutofit/>
          </a:bodyPr>
          <a:lstStyle>
            <a:lvl1pPr marL="0" indent="0">
              <a:buNone/>
              <a:defRPr sz="7200"/>
            </a:lvl1pPr>
          </a:lstStyle>
          <a:p>
            <a:pPr lvl="0"/>
            <a:r>
              <a:rPr lang="en-US" dirty="0"/>
              <a:t>Enter your Thesis/Project title here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3ABBAD5-9D21-483E-9FB0-D1366660DF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7641" y="2651125"/>
            <a:ext cx="38999160" cy="1292225"/>
          </a:xfrm>
        </p:spPr>
        <p:txBody>
          <a:bodyPr>
            <a:normAutofit/>
          </a:bodyPr>
          <a:lstStyle>
            <a:lvl1pPr marL="0" indent="0" algn="r">
              <a:buNone/>
              <a:defRPr sz="5600"/>
            </a:lvl1pPr>
          </a:lstStyle>
          <a:p>
            <a:pPr lvl="0"/>
            <a:r>
              <a:rPr lang="en-US" dirty="0"/>
              <a:t>Enter your name, registration number, email here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7B3BD5-D05C-492F-85C7-18A0BF3508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43878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1E0CA25-BCCE-432B-BBF3-5FB0C922B5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83451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09D833C-7DF9-4445-8FD6-7CE0860F89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39060" y="43878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721AD2B-4791-47C4-982F-21CB2A4A47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339060" y="18345150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E67AA53-F325-42CC-B917-EBACD6AB9C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641800" y="4401457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7A6CBD-A447-4259-A14B-202217D8B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641800" y="18358757"/>
            <a:ext cx="13414248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18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94480A-C48F-4B91-9579-CD0867580949}"/>
              </a:ext>
            </a:extLst>
          </p:cNvPr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1858EA-BEA3-4063-9104-07989C5B7B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" y="0"/>
            <a:ext cx="3943350" cy="3943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32A425-DF7D-4DC0-99D5-83A0BF14E168}"/>
              </a:ext>
            </a:extLst>
          </p:cNvPr>
          <p:cNvSpPr/>
          <p:nvPr userDrawn="1"/>
        </p:nvSpPr>
        <p:spPr>
          <a:xfrm>
            <a:off x="0" y="32004000"/>
            <a:ext cx="43891200" cy="9144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5D84C8A-52C6-412A-AE0F-493A056DF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8275" y="914400"/>
            <a:ext cx="38998525" cy="1463675"/>
          </a:xfrm>
        </p:spPr>
        <p:txBody>
          <a:bodyPr>
            <a:normAutofit/>
          </a:bodyPr>
          <a:lstStyle>
            <a:lvl1pPr marL="0" indent="0">
              <a:buNone/>
              <a:defRPr sz="7200"/>
            </a:lvl1pPr>
          </a:lstStyle>
          <a:p>
            <a:pPr lvl="0"/>
            <a:r>
              <a:rPr lang="en-US" dirty="0"/>
              <a:t>Enter your Thesis/Project title here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3ABBAD5-9D21-483E-9FB0-D1366660DF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7641" y="2651125"/>
            <a:ext cx="38999160" cy="1292225"/>
          </a:xfrm>
        </p:spPr>
        <p:txBody>
          <a:bodyPr>
            <a:normAutofit/>
          </a:bodyPr>
          <a:lstStyle>
            <a:lvl1pPr marL="0" indent="0" algn="r">
              <a:buNone/>
              <a:defRPr sz="5600"/>
            </a:lvl1pPr>
          </a:lstStyle>
          <a:p>
            <a:pPr lvl="0"/>
            <a:r>
              <a:rPr lang="en-US" dirty="0"/>
              <a:t>Enter your name, registration number, email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7447B62-35D9-466B-BBB4-944E06FEB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70D23C4-C45F-49C3-A4E1-CE512FFD8C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36ECB8D-7E9B-498C-8142-681E7D17F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96700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E3D8B26-FEB5-43B2-9F20-B044693D21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696700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B28C33F-C5DE-4BBD-9F84-32CD5D8FFC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430874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EDFC48C-87CB-43FF-ABA9-056063F7C2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430874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1F9AEA8-0F06-47EF-B6D5-643A93EB6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213174" y="43878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38E6045-F726-4476-B1BD-6114E0F7A8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213174" y="18345150"/>
            <a:ext cx="982980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20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94480A-C48F-4B91-9579-CD0867580949}"/>
              </a:ext>
            </a:extLst>
          </p:cNvPr>
          <p:cNvSpPr/>
          <p:nvPr userDrawn="1"/>
        </p:nvSpPr>
        <p:spPr>
          <a:xfrm>
            <a:off x="0" y="0"/>
            <a:ext cx="43891200" cy="41148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71858EA-BEA3-4063-9104-07989C5B7B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" y="0"/>
            <a:ext cx="3943350" cy="3943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32A425-DF7D-4DC0-99D5-83A0BF14E168}"/>
              </a:ext>
            </a:extLst>
          </p:cNvPr>
          <p:cNvSpPr/>
          <p:nvPr userDrawn="1"/>
        </p:nvSpPr>
        <p:spPr>
          <a:xfrm>
            <a:off x="0" y="32004000"/>
            <a:ext cx="43891200" cy="914400"/>
          </a:xfrm>
          <a:prstGeom prst="rect">
            <a:avLst/>
          </a:prstGeom>
          <a:solidFill>
            <a:srgbClr val="B3D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5D84C8A-52C6-412A-AE0F-493A056DF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8275" y="914400"/>
            <a:ext cx="38998525" cy="1463675"/>
          </a:xfrm>
        </p:spPr>
        <p:txBody>
          <a:bodyPr>
            <a:normAutofit/>
          </a:bodyPr>
          <a:lstStyle>
            <a:lvl1pPr marL="0" indent="0">
              <a:buNone/>
              <a:defRPr sz="7200"/>
            </a:lvl1pPr>
          </a:lstStyle>
          <a:p>
            <a:pPr lvl="0"/>
            <a:r>
              <a:rPr lang="en-US" dirty="0"/>
              <a:t>Enter your Thesis/Project title here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3ABBAD5-9D21-483E-9FB0-D1366660DF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7641" y="2651125"/>
            <a:ext cx="38999160" cy="1292225"/>
          </a:xfrm>
        </p:spPr>
        <p:txBody>
          <a:bodyPr>
            <a:normAutofit/>
          </a:bodyPr>
          <a:lstStyle>
            <a:lvl1pPr marL="0" indent="0" algn="r">
              <a:buNone/>
              <a:defRPr sz="5600"/>
            </a:lvl1pPr>
          </a:lstStyle>
          <a:p>
            <a:pPr lvl="0"/>
            <a:r>
              <a:rPr lang="en-US" dirty="0"/>
              <a:t>Enter your name, registration number, email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13B38-595C-4A92-9A6B-5B19D9E36B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A50B0F5-9634-4208-A27A-59D4CDBBCD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D697D6D-97F0-4384-9641-A681B18A0A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0214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A018079-E9C4-40A4-9609-5B06257418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214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AAD3070-0272-4295-B5A9-1275E75B5A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1274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3C10503-BCD5-4AD7-A8DA-C1E68535CC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1274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D6AB9F8-671A-4750-A86C-1D94FED36D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72334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7B81583-4EA9-422A-A486-005F75B480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72334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B7F32F3-C9B0-4454-8AF1-BF27E1922E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80600" y="43878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670F2A-5032-4B74-A4E9-02DFB5F10B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80600" y="18345150"/>
            <a:ext cx="7680960" cy="13487400"/>
          </a:xfrm>
        </p:spPr>
        <p:txBody>
          <a:bodyPr>
            <a:noAutofit/>
          </a:bodyPr>
          <a:lstStyle>
            <a:lvl1pPr marL="457200" indent="-457200">
              <a:spcBef>
                <a:spcPts val="600"/>
              </a:spcBef>
              <a:defRPr sz="3200"/>
            </a:lvl1pPr>
            <a:lvl2pPr marL="914400" indent="-457200">
              <a:spcBef>
                <a:spcPts val="600"/>
              </a:spcBef>
              <a:defRPr sz="2800"/>
            </a:lvl2pPr>
            <a:lvl3pPr marL="1371600" indent="-457200">
              <a:spcBef>
                <a:spcPts val="600"/>
              </a:spcBef>
              <a:defRPr sz="2400"/>
            </a:lvl3pPr>
            <a:lvl4pPr marL="1828800" indent="-457200">
              <a:spcBef>
                <a:spcPts val="600"/>
              </a:spcBef>
              <a:defRPr sz="2000"/>
            </a:lvl4pPr>
            <a:lvl5pPr marL="2286000" indent="-457200">
              <a:spcBef>
                <a:spcPts val="6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6012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AEAB2-86DC-4180-A492-A371767119EA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FD2C9-A4FC-44B9-A26E-A36A8BB50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8" r:id="rId2"/>
    <p:sldLayoutId id="2147483667" r:id="rId3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9C10F1-7C5B-4E06-A051-4F5A5BD95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ReachMe – More Than A Social Media</a:t>
            </a:r>
            <a:r>
              <a:rPr lang="en-US" b="1" i="1" dirty="0" smtClean="0"/>
              <a:t> </a:t>
            </a:r>
            <a:r>
              <a:rPr lang="en-US" sz="3600" i="1" dirty="0" smtClean="0"/>
              <a:t>(For CSE – 300 at 01/06/2022)</a:t>
            </a:r>
            <a:endParaRPr lang="en-US" sz="36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734E7-18B8-47A3-A9AD-645F6664E9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Eftakhar Ahmed Arnob – 190103020028</a:t>
            </a:r>
            <a:r>
              <a:rPr lang="en-US" dirty="0"/>
              <a:t>, Ehtimam Rashed </a:t>
            </a:r>
            <a:r>
              <a:rPr lang="en-US" dirty="0" smtClean="0"/>
              <a:t>Chowdhury – 190103020026, </a:t>
            </a:r>
            <a:r>
              <a:rPr lang="en-US" dirty="0"/>
              <a:t>Farzana Rahman – </a:t>
            </a:r>
            <a:r>
              <a:rPr lang="en-US" dirty="0" smtClean="0"/>
              <a:t>190203020101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3FDF2-43C1-4526-9164-7AB42D7A72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4387848"/>
            <a:ext cx="7680960" cy="18938806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u="sng" dirty="0" smtClean="0"/>
              <a:t>Major Features</a:t>
            </a:r>
            <a:r>
              <a:rPr lang="en-US" b="1" u="sng" dirty="0" smtClean="0"/>
              <a:t>:</a:t>
            </a:r>
          </a:p>
          <a:p>
            <a:pPr marL="0" indent="0" algn="just">
              <a:buNone/>
            </a:pPr>
            <a:endParaRPr lang="en-US" b="1" u="sng" dirty="0" smtClean="0"/>
          </a:p>
          <a:p>
            <a:pPr algn="just"/>
            <a:r>
              <a:rPr lang="en-US" dirty="0" smtClean="0"/>
              <a:t>Basic CRUD functionality.</a:t>
            </a:r>
          </a:p>
          <a:p>
            <a:pPr algn="just"/>
            <a:r>
              <a:rPr lang="en-US" dirty="0" smtClean="0"/>
              <a:t>A </a:t>
            </a:r>
            <a:r>
              <a:rPr lang="en-US" dirty="0"/>
              <a:t>v</a:t>
            </a:r>
            <a:r>
              <a:rPr lang="en-US" dirty="0" smtClean="0"/>
              <a:t>ery rich &amp; secured login, registration, account recovery </a:t>
            </a:r>
            <a:r>
              <a:rPr lang="en-US" dirty="0"/>
              <a:t>&amp; disabling s</a:t>
            </a:r>
            <a:r>
              <a:rPr lang="en-US" dirty="0" smtClean="0"/>
              <a:t>ystem.</a:t>
            </a:r>
          </a:p>
          <a:p>
            <a:pPr algn="just"/>
            <a:r>
              <a:rPr lang="en-US" dirty="0" smtClean="0"/>
              <a:t>User profile with various details.</a:t>
            </a:r>
            <a:endParaRPr lang="en-US" dirty="0" smtClean="0"/>
          </a:p>
          <a:p>
            <a:pPr algn="just"/>
            <a:r>
              <a:rPr lang="en-US" dirty="0" smtClean="0"/>
              <a:t>Secured email- password changing system.</a:t>
            </a:r>
            <a:endParaRPr lang="en-US" dirty="0" smtClean="0"/>
          </a:p>
          <a:p>
            <a:pPr algn="just"/>
            <a:r>
              <a:rPr lang="en-US" dirty="0" smtClean="0"/>
              <a:t>Simple friend list system.</a:t>
            </a:r>
            <a:endParaRPr lang="en-US" dirty="0" smtClean="0"/>
          </a:p>
          <a:p>
            <a:pPr algn="just"/>
            <a:r>
              <a:rPr lang="en-US" dirty="0" smtClean="0"/>
              <a:t>Simple yet secured chat system, where user can also see other active users in the friend list.</a:t>
            </a:r>
          </a:p>
          <a:p>
            <a:pPr algn="just"/>
            <a:r>
              <a:rPr lang="en-US" dirty="0" smtClean="0"/>
              <a:t>Post create system with or without media files to share feelings or important information.</a:t>
            </a:r>
            <a:endParaRPr lang="en-US" dirty="0" smtClean="0"/>
          </a:p>
          <a:p>
            <a:pPr algn="just"/>
            <a:r>
              <a:rPr lang="en-US" dirty="0" smtClean="0"/>
              <a:t>Like, dislike, comment, </a:t>
            </a:r>
            <a:r>
              <a:rPr lang="en-US" dirty="0" smtClean="0"/>
              <a:t>share, tagging &amp; report </a:t>
            </a:r>
            <a:r>
              <a:rPr lang="en-US" dirty="0" smtClean="0"/>
              <a:t>system for posts along with secured privacy </a:t>
            </a:r>
            <a:r>
              <a:rPr lang="en-US" dirty="0" smtClean="0"/>
              <a:t>options.</a:t>
            </a:r>
          </a:p>
          <a:p>
            <a:pPr algn="just"/>
            <a:r>
              <a:rPr lang="en-US" dirty="0" smtClean="0"/>
              <a:t>A delicate notification panel to view latest notifications on various activities such as new message, friend request, likes, comments, post tagging etc.</a:t>
            </a:r>
          </a:p>
          <a:p>
            <a:pPr algn="just"/>
            <a:r>
              <a:rPr lang="en-US" dirty="0" smtClean="0"/>
              <a:t>A </a:t>
            </a:r>
            <a:r>
              <a:rPr lang="en-US" dirty="0" smtClean="0"/>
              <a:t>searching system with keywords by which user content or profiles can be found.</a:t>
            </a:r>
          </a:p>
          <a:p>
            <a:pPr algn="just"/>
            <a:r>
              <a:rPr lang="en-US" dirty="0" smtClean="0"/>
              <a:t>A homepage with header menu consisting of content category filtering, user menu, chat, notification and search bar. The homepage features promotional, personalized and alert type contents.</a:t>
            </a:r>
          </a:p>
          <a:p>
            <a:pPr algn="just"/>
            <a:r>
              <a:rPr lang="en-US" dirty="0" smtClean="0"/>
              <a:t>The site moderation tools on admin panel are user </a:t>
            </a:r>
            <a:r>
              <a:rPr lang="en-US" dirty="0" smtClean="0"/>
              <a:t>verification, </a:t>
            </a:r>
            <a:r>
              <a:rPr lang="en-US" dirty="0" smtClean="0"/>
              <a:t>reported content moderation, post promote, flagging users, user post modification via approval from a automated word scanning </a:t>
            </a:r>
            <a:r>
              <a:rPr lang="en-US" dirty="0" smtClean="0"/>
              <a:t>system etc.</a:t>
            </a:r>
            <a:endParaRPr lang="en-US" dirty="0" smtClean="0"/>
          </a:p>
          <a:p>
            <a:pPr algn="just"/>
            <a:r>
              <a:rPr lang="en-US" dirty="0" smtClean="0"/>
              <a:t>The admin panel also consists of some </a:t>
            </a:r>
            <a:r>
              <a:rPr lang="en-US" dirty="0" smtClean="0"/>
              <a:t>admin tools </a:t>
            </a:r>
            <a:r>
              <a:rPr lang="en-US" dirty="0" smtClean="0"/>
              <a:t>as like appointing new admin by super admin, appointing new moderator by admins, secured internal communication system between super admin, admin and </a:t>
            </a:r>
            <a:r>
              <a:rPr lang="en-US" dirty="0" smtClean="0"/>
              <a:t>moderators etc.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081B3FC-2E73-4DAF-BF95-45866BDA67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6913840"/>
            <a:ext cx="7680960" cy="4918709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u="sng" dirty="0" smtClean="0"/>
              <a:t>Tools and Technologies</a:t>
            </a:r>
            <a:r>
              <a:rPr lang="en-US" b="1" u="sng" dirty="0" smtClean="0"/>
              <a:t>:</a:t>
            </a:r>
          </a:p>
          <a:p>
            <a:pPr marL="0" indent="0" algn="just">
              <a:buNone/>
            </a:pPr>
            <a:endParaRPr lang="en-US" b="1" u="sng" dirty="0"/>
          </a:p>
          <a:p>
            <a:pPr algn="just"/>
            <a:r>
              <a:rPr lang="en-US" dirty="0" smtClean="0"/>
              <a:t>Standard HTML, CSS for front end</a:t>
            </a:r>
            <a:r>
              <a:rPr lang="en-US" dirty="0" smtClean="0"/>
              <a:t>.</a:t>
            </a:r>
            <a:endParaRPr lang="en-US" dirty="0" smtClean="0"/>
          </a:p>
          <a:p>
            <a:pPr algn="just"/>
            <a:r>
              <a:rPr lang="en-US" dirty="0" smtClean="0"/>
              <a:t>JS, PHP for backend and dynamic </a:t>
            </a:r>
            <a:r>
              <a:rPr lang="en-US" dirty="0" smtClean="0"/>
              <a:t>features.</a:t>
            </a:r>
            <a:endParaRPr lang="en-US" dirty="0" smtClean="0"/>
          </a:p>
          <a:p>
            <a:pPr algn="just"/>
            <a:r>
              <a:rPr lang="en-US" dirty="0" smtClean="0"/>
              <a:t>MySQL for database. MySQL event for timed MySQL commands.</a:t>
            </a:r>
          </a:p>
          <a:p>
            <a:pPr algn="just"/>
            <a:r>
              <a:rPr lang="en-US" dirty="0" smtClean="0"/>
              <a:t>JQuery for responsive chat system.</a:t>
            </a:r>
          </a:p>
          <a:p>
            <a:pPr algn="just"/>
            <a:r>
              <a:rPr lang="en-US" dirty="0" smtClean="0"/>
              <a:t>PHPMailer for verification code mailing system. </a:t>
            </a:r>
          </a:p>
          <a:p>
            <a:pPr algn="just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A32059-E279-44E1-9B53-1BE9411973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02140" y="4387850"/>
            <a:ext cx="7680960" cy="8060945"/>
          </a:xfrm>
        </p:spPr>
        <p:txBody>
          <a:bodyPr/>
          <a:lstStyle/>
          <a:p>
            <a:r>
              <a:rPr lang="en-US" dirty="0" smtClean="0"/>
              <a:t>Registration, Recover, Login, Disable Account Interface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16E3001-C5FD-4B5A-BBC2-44DD6B1DEF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98467" y="26930253"/>
            <a:ext cx="7680960" cy="4967165"/>
          </a:xfrm>
        </p:spPr>
        <p:txBody>
          <a:bodyPr/>
          <a:lstStyle/>
          <a:p>
            <a:r>
              <a:rPr lang="en-US" dirty="0" smtClean="0"/>
              <a:t>Friend List Interface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3590A02-3413-439F-A79F-A6E920314B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12740" y="15983245"/>
            <a:ext cx="7680960" cy="4855698"/>
          </a:xfrm>
        </p:spPr>
        <p:txBody>
          <a:bodyPr/>
          <a:lstStyle/>
          <a:p>
            <a:r>
              <a:rPr lang="en-US" dirty="0" smtClean="0"/>
              <a:t>Post Create Interface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19B0278-05D7-4EFC-BE38-5579782E3D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113326" y="26139015"/>
            <a:ext cx="7680960" cy="5747895"/>
          </a:xfrm>
        </p:spPr>
        <p:txBody>
          <a:bodyPr/>
          <a:lstStyle/>
          <a:p>
            <a:r>
              <a:rPr lang="en-US" dirty="0" smtClean="0"/>
              <a:t>Post Share and Tagging Interface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FF63BC-5635-4E29-9538-E91E1AFF9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723340" y="4385935"/>
            <a:ext cx="7680960" cy="4784674"/>
          </a:xfrm>
        </p:spPr>
        <p:txBody>
          <a:bodyPr/>
          <a:lstStyle/>
          <a:p>
            <a:r>
              <a:rPr lang="en-US" dirty="0" smtClean="0"/>
              <a:t>Notification Panel Interface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DF43BB0-CB2E-44A0-9F2A-114DADC1F8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760335" y="18645172"/>
            <a:ext cx="7680960" cy="13050216"/>
          </a:xfrm>
        </p:spPr>
        <p:txBody>
          <a:bodyPr/>
          <a:lstStyle/>
          <a:p>
            <a:r>
              <a:rPr lang="en-US" dirty="0" smtClean="0"/>
              <a:t>Admin Panel Site Moderation Tools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637E26A-2B06-41AD-8BCA-506A561F6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80600" y="4409334"/>
            <a:ext cx="7680960" cy="10696729"/>
          </a:xfrm>
        </p:spPr>
        <p:txBody>
          <a:bodyPr/>
          <a:lstStyle/>
          <a:p>
            <a:r>
              <a:rPr lang="en-US" dirty="0" smtClean="0"/>
              <a:t>Admin Panel Tools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9" t="10744" r="27060" b="12321"/>
          <a:stretch/>
        </p:blipFill>
        <p:spPr>
          <a:xfrm>
            <a:off x="10043159" y="5461425"/>
            <a:ext cx="3287289" cy="31640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0" t="3330" r="29406" b="23007"/>
          <a:stretch/>
        </p:blipFill>
        <p:spPr>
          <a:xfrm>
            <a:off x="10043159" y="8855025"/>
            <a:ext cx="3287289" cy="29990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0" t="9976" r="26924" b="16697"/>
          <a:stretch/>
        </p:blipFill>
        <p:spPr>
          <a:xfrm>
            <a:off x="13609321" y="5467892"/>
            <a:ext cx="3291097" cy="31274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7" r="28337" b="20954"/>
          <a:stretch/>
        </p:blipFill>
        <p:spPr>
          <a:xfrm>
            <a:off x="13613129" y="8855025"/>
            <a:ext cx="3287289" cy="2986455"/>
          </a:xfrm>
          <a:prstGeom prst="rect">
            <a:avLst/>
          </a:prstGeom>
        </p:spPr>
      </p:pic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DDA32059-E279-44E1-9B53-1BE94119738A}"/>
              </a:ext>
            </a:extLst>
          </p:cNvPr>
          <p:cNvSpPr txBox="1">
            <a:spLocks/>
          </p:cNvSpPr>
          <p:nvPr/>
        </p:nvSpPr>
        <p:spPr>
          <a:xfrm>
            <a:off x="9502140" y="11984407"/>
            <a:ext cx="7680960" cy="189712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438912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Own Profile, Update Profile Interface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r="1505"/>
          <a:stretch/>
        </p:blipFill>
        <p:spPr>
          <a:xfrm>
            <a:off x="10011938" y="12585893"/>
            <a:ext cx="6888480" cy="6785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"/>
          <a:stretch/>
        </p:blipFill>
        <p:spPr>
          <a:xfrm>
            <a:off x="10003755" y="19657303"/>
            <a:ext cx="6916983" cy="717128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32" idx="2"/>
            <a:endCxn id="5" idx="0"/>
          </p:cNvCxnSpPr>
          <p:nvPr/>
        </p:nvCxnSpPr>
        <p:spPr>
          <a:xfrm>
            <a:off x="13456178" y="19371553"/>
            <a:ext cx="6069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"/>
          <a:stretch/>
        </p:blipFill>
        <p:spPr>
          <a:xfrm>
            <a:off x="9498468" y="27730715"/>
            <a:ext cx="7680959" cy="3697193"/>
          </a:xfrm>
          <a:prstGeom prst="rect">
            <a:avLst/>
          </a:prstGeom>
        </p:spPr>
      </p:pic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616E3001-C5FD-4B5A-BBC2-44DD6B1DEF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119188" y="4395179"/>
            <a:ext cx="7680960" cy="11381782"/>
          </a:xfrm>
        </p:spPr>
        <p:txBody>
          <a:bodyPr/>
          <a:lstStyle/>
          <a:p>
            <a:r>
              <a:rPr lang="en-US" dirty="0" smtClean="0"/>
              <a:t>Chat List, Chat System Interface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r="9135"/>
          <a:stretch/>
        </p:blipFill>
        <p:spPr>
          <a:xfrm>
            <a:off x="18135600" y="10819273"/>
            <a:ext cx="7658100" cy="46222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r="19850" b="8542"/>
          <a:stretch/>
        </p:blipFill>
        <p:spPr>
          <a:xfrm>
            <a:off x="18135600" y="5188608"/>
            <a:ext cx="7658100" cy="52714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5"/>
          <a:stretch/>
        </p:blipFill>
        <p:spPr>
          <a:xfrm>
            <a:off x="18112570" y="16695653"/>
            <a:ext cx="7687400" cy="3838490"/>
          </a:xfrm>
          <a:prstGeom prst="rect">
            <a:avLst/>
          </a:prstGeom>
        </p:spPr>
      </p:pic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F3590A02-3413-439F-A79F-A6E920314B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112740" y="21142971"/>
            <a:ext cx="7680960" cy="4855698"/>
          </a:xfrm>
        </p:spPr>
        <p:txBody>
          <a:bodyPr/>
          <a:lstStyle/>
          <a:p>
            <a:r>
              <a:rPr lang="en-US" dirty="0" smtClean="0"/>
              <a:t>View Post and Interaction Interface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" b="598"/>
          <a:stretch/>
        </p:blipFill>
        <p:spPr>
          <a:xfrm>
            <a:off x="18105120" y="21856151"/>
            <a:ext cx="7711440" cy="381735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684" y="29887321"/>
            <a:ext cx="3963742" cy="150948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222" y="26906788"/>
            <a:ext cx="3963654" cy="325689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1" r="25035" b="-24480"/>
          <a:stretch/>
        </p:blipFill>
        <p:spPr>
          <a:xfrm>
            <a:off x="22205266" y="26906788"/>
            <a:ext cx="3588492" cy="559209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365" y="5034897"/>
            <a:ext cx="7646831" cy="37611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0" r="953" b="4574"/>
          <a:stretch/>
        </p:blipFill>
        <p:spPr>
          <a:xfrm>
            <a:off x="26749132" y="9604969"/>
            <a:ext cx="7702193" cy="3740199"/>
          </a:xfrm>
          <a:prstGeom prst="rect">
            <a:avLst/>
          </a:prstGeom>
        </p:spPr>
      </p:pic>
      <p:sp>
        <p:nvSpPr>
          <p:cNvPr id="43" name="Text Placeholder 22">
            <a:extLst>
              <a:ext uri="{FF2B5EF4-FFF2-40B4-BE49-F238E27FC236}">
                <a16:creationId xmlns:a16="http://schemas.microsoft.com/office/drawing/2014/main" id="{27FF63BC-5635-4E29-9538-E91E1AFF9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723340" y="8988415"/>
            <a:ext cx="7680960" cy="4784674"/>
          </a:xfrm>
        </p:spPr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800" y="19425214"/>
            <a:ext cx="7680960" cy="38120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800" y="23326654"/>
            <a:ext cx="7750372" cy="3812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25"/>
          <a:stretch/>
        </p:blipFill>
        <p:spPr>
          <a:xfrm>
            <a:off x="26762588" y="27233937"/>
            <a:ext cx="7750372" cy="22633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2"/>
          <a:stretch/>
        </p:blipFill>
        <p:spPr>
          <a:xfrm>
            <a:off x="26755801" y="29633671"/>
            <a:ext cx="7750372" cy="177138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724" y="9628536"/>
            <a:ext cx="7678302" cy="380780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10"/>
          <a:stretch/>
        </p:blipFill>
        <p:spPr>
          <a:xfrm>
            <a:off x="35276065" y="13529831"/>
            <a:ext cx="7680960" cy="381328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71"/>
          <a:stretch/>
        </p:blipFill>
        <p:spPr>
          <a:xfrm>
            <a:off x="35297190" y="4942798"/>
            <a:ext cx="7659835" cy="219302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71"/>
          <a:stretch/>
        </p:blipFill>
        <p:spPr>
          <a:xfrm>
            <a:off x="35276065" y="7278047"/>
            <a:ext cx="7700735" cy="220826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2" t="70950" b="1332"/>
          <a:stretch/>
        </p:blipFill>
        <p:spPr>
          <a:xfrm>
            <a:off x="28055734" y="30148773"/>
            <a:ext cx="6450438" cy="1056639"/>
          </a:xfrm>
          <a:prstGeom prst="rect">
            <a:avLst/>
          </a:prstGeom>
        </p:spPr>
      </p:pic>
      <p:sp>
        <p:nvSpPr>
          <p:cNvPr id="53" name="Text Placeholder 16">
            <a:extLst>
              <a:ext uri="{FF2B5EF4-FFF2-40B4-BE49-F238E27FC236}">
                <a16:creationId xmlns:a16="http://schemas.microsoft.com/office/drawing/2014/main" id="{8081B3FC-2E73-4DAF-BF95-45866BDA67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98860" y="18599451"/>
            <a:ext cx="7680960" cy="12276789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u="sng" dirty="0" smtClean="0"/>
              <a:t>Contribution</a:t>
            </a:r>
            <a:r>
              <a:rPr lang="en-US" b="1" u="sng" dirty="0" smtClean="0"/>
              <a:t>:</a:t>
            </a:r>
          </a:p>
          <a:p>
            <a:pPr marL="0" indent="0" algn="just">
              <a:buNone/>
            </a:pPr>
            <a:endParaRPr lang="en-US" b="1" u="sng" dirty="0"/>
          </a:p>
          <a:p>
            <a:pPr algn="just"/>
            <a:r>
              <a:rPr lang="en-US" dirty="0" smtClean="0"/>
              <a:t>Arnab initially planned the project and designed the database structure.</a:t>
            </a:r>
          </a:p>
          <a:p>
            <a:pPr algn="just"/>
            <a:r>
              <a:rPr lang="en-US" dirty="0" smtClean="0"/>
              <a:t>Arnab built the dynamic home page, post creation &amp; friend list system.</a:t>
            </a:r>
          </a:p>
          <a:p>
            <a:pPr algn="just"/>
            <a:r>
              <a:rPr lang="en-US" dirty="0" smtClean="0"/>
              <a:t>Ehtimum built the login, registration and account recovery mechanism.</a:t>
            </a:r>
          </a:p>
          <a:p>
            <a:pPr algn="just"/>
            <a:r>
              <a:rPr lang="en-US" dirty="0" smtClean="0"/>
              <a:t>Ehtimum built the chat system &amp; profile verification system.</a:t>
            </a:r>
          </a:p>
          <a:p>
            <a:pPr algn="just"/>
            <a:r>
              <a:rPr lang="en-US" dirty="0" smtClean="0"/>
              <a:t>Farzana designed &amp; built the search engine &amp; post interaction system.</a:t>
            </a:r>
          </a:p>
          <a:p>
            <a:pPr algn="just"/>
            <a:r>
              <a:rPr lang="en-US" dirty="0" smtClean="0"/>
              <a:t>Farzana implemented the account ban system &amp;  admin communication system into the admin panel.</a:t>
            </a:r>
          </a:p>
          <a:p>
            <a:pPr algn="just"/>
            <a:r>
              <a:rPr lang="en-US" dirty="0" smtClean="0"/>
              <a:t>Ehtimum implemented the post report &amp; management system to homepage and admin panel.</a:t>
            </a:r>
          </a:p>
          <a:p>
            <a:pPr algn="just"/>
            <a:r>
              <a:rPr lang="en-US" dirty="0" smtClean="0"/>
              <a:t>Arnab built the notification and post promotion system.</a:t>
            </a:r>
          </a:p>
          <a:p>
            <a:pPr algn="just"/>
            <a:r>
              <a:rPr lang="en-US" dirty="0" smtClean="0"/>
              <a:t>Farzana further tested the entire project with various testing methods.</a:t>
            </a:r>
          </a:p>
          <a:p>
            <a:pPr algn="just"/>
            <a:r>
              <a:rPr lang="en-US" dirty="0" smtClean="0"/>
              <a:t>We all understand every single line of code there is in the project – whether it is front end, back end or database. And we are ready to answer any question about the whole project.</a:t>
            </a:r>
          </a:p>
        </p:txBody>
      </p:sp>
      <p:sp>
        <p:nvSpPr>
          <p:cNvPr id="54" name="Text Placeholder 22">
            <a:extLst>
              <a:ext uri="{FF2B5EF4-FFF2-40B4-BE49-F238E27FC236}">
                <a16:creationId xmlns:a16="http://schemas.microsoft.com/office/drawing/2014/main" id="{27FF63BC-5635-4E29-9538-E91E1AFF9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723340" y="13590895"/>
            <a:ext cx="7680960" cy="4784674"/>
          </a:xfrm>
        </p:spPr>
        <p:txBody>
          <a:bodyPr/>
          <a:lstStyle/>
          <a:p>
            <a:r>
              <a:rPr lang="en-US" dirty="0" smtClean="0"/>
              <a:t>Site Overview for admin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029" y="14105457"/>
            <a:ext cx="6737252" cy="45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3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945</TotalTime>
  <Words>515</Words>
  <Application>Microsoft Office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Chowdhury, Al Mehdi Saadat</dc:creator>
  <cp:lastModifiedBy>Iftekhar Ahmed Arnab</cp:lastModifiedBy>
  <cp:revision>248</cp:revision>
  <dcterms:created xsi:type="dcterms:W3CDTF">2020-07-10T13:44:44Z</dcterms:created>
  <dcterms:modified xsi:type="dcterms:W3CDTF">2022-06-03T05:12:31Z</dcterms:modified>
</cp:coreProperties>
</file>